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proefwerk. Starten met 2.1 afzet en omzet.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Afzet en omzet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Omzet = de afzet * prijs.</a:t>
            </a:r>
          </a:p>
          <a:p>
            <a:r>
              <a:rPr lang="nl-NL" sz="2500" dirty="0" smtClean="0"/>
              <a:t>De omzet = wat we in totaal verdienen.</a:t>
            </a:r>
          </a:p>
          <a:p>
            <a:r>
              <a:rPr lang="nl-NL" sz="2500" dirty="0" smtClean="0"/>
              <a:t>De afzet = hoeveel producten we verkopen.</a:t>
            </a:r>
          </a:p>
          <a:p>
            <a:r>
              <a:rPr lang="nl-NL" sz="2500" dirty="0" smtClean="0"/>
              <a:t>De prijs = hoeveel 1 product kost voor de consument.</a:t>
            </a:r>
          </a:p>
          <a:p>
            <a:r>
              <a:rPr lang="nl-NL" sz="2500" dirty="0" smtClean="0"/>
              <a:t>De prijs is 5 euro, we verkopen 100 producten</a:t>
            </a:r>
          </a:p>
          <a:p>
            <a:r>
              <a:rPr lang="nl-NL" sz="2500" dirty="0" smtClean="0"/>
              <a:t>100 * 5 = 500 euro omzet.</a:t>
            </a:r>
          </a:p>
          <a:p>
            <a:r>
              <a:rPr lang="nl-NL" sz="2500" dirty="0" smtClean="0"/>
              <a:t>We gebruiken hier vaak producten bij.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117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95" y="1287379"/>
            <a:ext cx="9468852" cy="475398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verkochten nog steeds 100 producten voor 5 euro.</a:t>
            </a:r>
          </a:p>
          <a:p>
            <a:r>
              <a:rPr lang="nl-NL" sz="2500" dirty="0" smtClean="0"/>
              <a:t>Nu gaan we de prijs verhogen met 20%, we wachten dat we daardoor maar 10% minder producten verkopen.</a:t>
            </a:r>
          </a:p>
          <a:p>
            <a:r>
              <a:rPr lang="nl-NL" sz="2500" dirty="0" smtClean="0"/>
              <a:t>5 /100 * 20 = 1 (20 procent = 1 euro) 5 + 1 = 6 (nieuwe prijs is 6 euro)</a:t>
            </a:r>
          </a:p>
          <a:p>
            <a:r>
              <a:rPr lang="nl-NL" sz="2500" dirty="0" smtClean="0"/>
              <a:t>Kan ook door 5 * 1.2 = 6 te doen.</a:t>
            </a:r>
          </a:p>
          <a:p>
            <a:r>
              <a:rPr lang="nl-NL" sz="2500" dirty="0" smtClean="0"/>
              <a:t>Verwachten afzet = 100 / 100 * 10 = 10 minder dan eerst.</a:t>
            </a:r>
          </a:p>
          <a:p>
            <a:r>
              <a:rPr lang="nl-NL" sz="2500" dirty="0" smtClean="0"/>
              <a:t>Dus 100 – 10 = 90</a:t>
            </a:r>
          </a:p>
          <a:p>
            <a:r>
              <a:rPr lang="nl-NL" sz="2500" dirty="0" smtClean="0"/>
              <a:t>Ook wel 100 * 0,9 = 90</a:t>
            </a:r>
          </a:p>
          <a:p>
            <a:r>
              <a:rPr lang="nl-NL" sz="2500" dirty="0" smtClean="0"/>
              <a:t>Nieuwe omzet = 6 * 90 = 540.</a:t>
            </a:r>
          </a:p>
          <a:p>
            <a:r>
              <a:rPr lang="nl-NL" sz="2500" dirty="0" smtClean="0"/>
              <a:t>Oude omzet was 500, nieuwe 540, dus de omzet is gestegen.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61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H2.1 afzet en omzet en maak vragen 1 en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</a:t>
            </a:r>
            <a:r>
              <a:rPr lang="nl-NL" sz="2500" dirty="0" smtClean="0"/>
              <a:t>opgaves maken. Huiswerk is de volledige paragraaf </a:t>
            </a:r>
            <a:r>
              <a:rPr lang="nl-NL" sz="2500" dirty="0" err="1" smtClean="0"/>
              <a:t>t.m</a:t>
            </a:r>
            <a:r>
              <a:rPr lang="nl-NL" sz="2500" dirty="0" smtClean="0"/>
              <a:t> vraag 4.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1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2835"/>
          <a:stretch/>
        </p:blipFill>
        <p:spPr>
          <a:xfrm>
            <a:off x="-1" y="27781"/>
            <a:ext cx="12079705" cy="163257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781"/>
            <a:ext cx="12079705" cy="34614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6900"/>
          <a:stretch/>
        </p:blipFill>
        <p:spPr>
          <a:xfrm>
            <a:off x="0" y="2944136"/>
            <a:ext cx="12079704" cy="17000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2497"/>
          <a:stretch/>
        </p:blipFill>
        <p:spPr>
          <a:xfrm>
            <a:off x="0" y="2944137"/>
            <a:ext cx="12079704" cy="26625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44136"/>
            <a:ext cx="12079704" cy="394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7743"/>
          <a:stretch/>
        </p:blipFill>
        <p:spPr>
          <a:xfrm>
            <a:off x="0" y="-11115"/>
            <a:ext cx="12192000" cy="116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5"/>
            <a:ext cx="12192000" cy="22315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5747"/>
          <a:stretch/>
        </p:blipFill>
        <p:spPr>
          <a:xfrm>
            <a:off x="0" y="2155371"/>
            <a:ext cx="12192000" cy="11292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5002"/>
          <a:stretch/>
        </p:blipFill>
        <p:spPr>
          <a:xfrm>
            <a:off x="0" y="2155371"/>
            <a:ext cx="12192000" cy="16586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14727"/>
          <a:stretch/>
        </p:blipFill>
        <p:spPr>
          <a:xfrm>
            <a:off x="0" y="2155371"/>
            <a:ext cx="12192000" cy="217599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55371"/>
            <a:ext cx="12192000" cy="255181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b="63779"/>
          <a:stretch/>
        </p:blipFill>
        <p:spPr>
          <a:xfrm>
            <a:off x="0" y="4707186"/>
            <a:ext cx="11357811" cy="81531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/>
          <a:srcRect b="44002"/>
          <a:stretch/>
        </p:blipFill>
        <p:spPr>
          <a:xfrm>
            <a:off x="0" y="4707186"/>
            <a:ext cx="11357811" cy="126047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4"/>
          <a:srcRect b="24760"/>
          <a:stretch/>
        </p:blipFill>
        <p:spPr>
          <a:xfrm>
            <a:off x="0" y="4707185"/>
            <a:ext cx="11357811" cy="169361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07185"/>
            <a:ext cx="11357811" cy="225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549</TotalTime>
  <Words>265</Words>
  <Application>Microsoft Office PowerPoint</Application>
  <PresentationFormat>Breedbeeld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Welkom havo 3.</vt:lpstr>
      <vt:lpstr>Agenda:</vt:lpstr>
      <vt:lpstr>Afzet en omzet</vt:lpstr>
      <vt:lpstr>rekenvoorbeeld</vt:lpstr>
      <vt:lpstr>Lees H2.1 afzet en omzet en maak vragen 1 en 2.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68</cp:revision>
  <dcterms:created xsi:type="dcterms:W3CDTF">2017-08-27T09:00:36Z</dcterms:created>
  <dcterms:modified xsi:type="dcterms:W3CDTF">2017-11-06T10:26:19Z</dcterms:modified>
</cp:coreProperties>
</file>